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c3bad07f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c3bad07f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efc6a3590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efc6a3590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c301667b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c301667b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d4c52ce2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d4c52ce2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c3bad07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c3bad07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d4c52ce2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d4c52ce2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c3bad07f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c3bad07f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d4c52ce2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d4c52ce2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c3bad07f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c3bad07f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d4c52ce2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d4c52ce2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Amplifier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20"/>
            <a:ext cx="8222100" cy="8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Rahul Kashyap - 2018102037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Avinash Prabhu - 2018102027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Amplifier using Class AB</a:t>
            </a:r>
            <a:endParaRPr/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Description: 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9750" y="1747375"/>
            <a:ext cx="4598324" cy="339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 txBox="1"/>
          <p:nvPr/>
        </p:nvSpPr>
        <p:spPr>
          <a:xfrm>
            <a:off x="554275" y="2437850"/>
            <a:ext cx="34806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Power amplifier which gives a power of 1.5W across the speaker which is required for a speaker to turn on and produce the sound.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entire design</a:t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750" y="728600"/>
            <a:ext cx="7501598" cy="421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 You!!</a:t>
            </a:r>
            <a:endParaRPr sz="3000"/>
          </a:p>
        </p:txBody>
      </p:sp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55" name="Google Shape;155;p24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/>
        </p:nvSpPr>
        <p:spPr>
          <a:xfrm>
            <a:off x="173825" y="1944650"/>
            <a:ext cx="14232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Microphone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1597025" y="2131300"/>
            <a:ext cx="648300" cy="19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2583525" y="1944650"/>
            <a:ext cx="12684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Pre-amplifier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4572288" y="1888300"/>
            <a:ext cx="12684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Gain Stage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6865850" y="3531775"/>
            <a:ext cx="12684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Filter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4572300" y="3531775"/>
            <a:ext cx="12684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Power Amplifier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6865850" y="1888300"/>
            <a:ext cx="12684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Volume Control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3851925" y="2131300"/>
            <a:ext cx="648300" cy="19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5876725" y="2131300"/>
            <a:ext cx="648300" cy="19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 rot="5400000">
            <a:off x="7175900" y="2853500"/>
            <a:ext cx="648300" cy="19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 txBox="1"/>
          <p:nvPr/>
        </p:nvSpPr>
        <p:spPr>
          <a:xfrm>
            <a:off x="2583525" y="3531775"/>
            <a:ext cx="12684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	Load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4"/>
          <p:cNvSpPr/>
          <p:nvPr/>
        </p:nvSpPr>
        <p:spPr>
          <a:xfrm rot="10800000">
            <a:off x="3734900" y="3774775"/>
            <a:ext cx="648300" cy="19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/>
          <p:nvPr/>
        </p:nvSpPr>
        <p:spPr>
          <a:xfrm flipH="1">
            <a:off x="6217550" y="3774775"/>
            <a:ext cx="648300" cy="19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Diagram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Microphone and Pre-Amplifier</a:t>
            </a:r>
            <a:endParaRPr/>
          </a:p>
        </p:txBody>
      </p:sp>
      <p:sp>
        <p:nvSpPr>
          <p:cNvPr id="92" name="Google Shape;92;p15"/>
          <p:cNvSpPr txBox="1"/>
          <p:nvPr>
            <p:ph idx="1" type="body"/>
          </p:nvPr>
        </p:nvSpPr>
        <p:spPr>
          <a:xfrm>
            <a:off x="471900" y="1919075"/>
            <a:ext cx="8222100" cy="30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A microphone is used to convert sound signals to analog electronic signals.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The pre-amplifier is used to convert a weak electric signal into a strong electric signal.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It is used to remove noise and be strong enough for further processing.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If this stage is not implemented the final signal could be noisy and distorted.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We will use a differential amplifier 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460950" y="203750"/>
            <a:ext cx="82221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Impedance and gain for proposed design:</a:t>
            </a:r>
            <a:endParaRPr/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Gain for Preamp stage is 40 V/V.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Gain = Rc/re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Rc - 4.7k  ohms  re= 50-100 ohms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1530875" y="203750"/>
            <a:ext cx="4008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925" y="967325"/>
            <a:ext cx="3819075" cy="42063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 txBox="1"/>
          <p:nvPr/>
        </p:nvSpPr>
        <p:spPr>
          <a:xfrm>
            <a:off x="610650" y="3579300"/>
            <a:ext cx="45516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of current mirror : small change in voltage doesn’t  affect values of re and gain.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Gain Stage</a:t>
            </a:r>
            <a:endParaRPr/>
          </a:p>
        </p:txBody>
      </p:sp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This stage is used to meet the overall gain specifications.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We plan to use a basic common emitter for this gain stage.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To ensure no loading on the previous stages we used common emitter in the gain stage which produces gain with high input impedance.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471900" y="17080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Gain Stage using Common Emitter</a:t>
            </a:r>
            <a:endParaRPr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Gain = Rc/(re+Re)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Obtained gain 16.25v/v.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Rc = 13K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Re = 700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r</a:t>
            </a:r>
            <a:r>
              <a:rPr lang="en">
                <a:solidFill>
                  <a:srgbClr val="000000"/>
                </a:solidFill>
              </a:rPr>
              <a:t>e  = 50-100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6925" y="1014600"/>
            <a:ext cx="2207075" cy="386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A filter is used to make sure that the output signal is the audio frequency range.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We will use a bandpass filter to only to pass frequencies between 20 Hz and 20 KHz.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designed by cascading a active high pass filter with a low pass filter interlinked by a amplifying component.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60950" y="26725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Bandpass Filter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60950" y="1719250"/>
            <a:ext cx="8222100" cy="29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200" y="1719250"/>
            <a:ext cx="3257850" cy="296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582450" y="2198325"/>
            <a:ext cx="4608000" cy="13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700"/>
              <a:t>A passive filter gain is never greater than unity and loading may take place, so we use a active filter to control the loss of signal.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Amplifier</a:t>
            </a:r>
            <a:endParaRPr/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The power amplifier is used to increase the power of the input signal so that it is strong enough to drive the loads of the output resistances.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Here, we will be using a Class AB output stage as it overcomes a lot of the problems with Class A and B output stages.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Power amplifier is able to draw high currents from the source and can sustain where as other transistors can blow out.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